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74" r:id="rId2"/>
    <p:sldId id="866" r:id="rId3"/>
    <p:sldId id="867" r:id="rId4"/>
    <p:sldId id="875" r:id="rId5"/>
    <p:sldId id="876" r:id="rId6"/>
    <p:sldId id="871" r:id="rId7"/>
    <p:sldId id="654" r:id="rId8"/>
    <p:sldId id="872" r:id="rId9"/>
    <p:sldId id="873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CCCC"/>
    <a:srgbClr val="00FFCC"/>
    <a:srgbClr val="00FFFF"/>
    <a:srgbClr val="F9FBA3"/>
    <a:srgbClr val="33CC33"/>
    <a:srgbClr val="FF0000"/>
    <a:srgbClr val="F1F6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2476" autoAdjust="0"/>
  </p:normalViewPr>
  <p:slideViewPr>
    <p:cSldViewPr>
      <p:cViewPr varScale="1">
        <p:scale>
          <a:sx n="98" d="100"/>
          <a:sy n="98" d="100"/>
        </p:scale>
        <p:origin x="-300" y="-96"/>
      </p:cViewPr>
      <p:guideLst>
        <p:guide orient="horz" pos="624"/>
        <p:guide pos="556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1980" y="-108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1E5CDD2D-F0E7-4EBA-885C-9964E79A5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baseline="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baseline="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 baseline="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 baseline="0">
                <a:ea typeface="ＭＳ Ｐゴシック" pitchFamily="16" charset="-128"/>
              </a:defRPr>
            </a:lvl1pPr>
          </a:lstStyle>
          <a:p>
            <a:pPr>
              <a:defRPr/>
            </a:pPr>
            <a:fld id="{1734E398-B499-4AF8-ABF3-2CB6B326C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5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5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803262-04C3-4B18-8E0B-13E36AD7A36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7526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3886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762000" y="17526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4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762000" y="3886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62000" y="3886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7244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486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7526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3886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w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Rectangle 43"/>
          <p:cNvSpPr>
            <a:spLocks noChangeArrowheads="1"/>
          </p:cNvSpPr>
          <p:nvPr/>
        </p:nvSpPr>
        <p:spPr bwMode="auto">
          <a:xfrm>
            <a:off x="-7938" y="839788"/>
            <a:ext cx="3810001" cy="144462"/>
          </a:xfrm>
          <a:prstGeom prst="rect">
            <a:avLst/>
          </a:prstGeom>
          <a:gradFill rotWithShape="0">
            <a:gsLst>
              <a:gs pos="0">
                <a:srgbClr val="BBAD6E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en-US" sz="2400" baseline="0"/>
          </a:p>
        </p:txBody>
      </p:sp>
      <p:pic>
        <p:nvPicPr>
          <p:cNvPr id="12291" name="Picture 45" descr="Header1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2293" name="Picture 11" descr="logo_steel_shadow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28600" y="92075"/>
            <a:ext cx="17526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2531725" y="3016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baseline="0"/>
          </a:p>
        </p:txBody>
      </p:sp>
      <p:pic>
        <p:nvPicPr>
          <p:cNvPr id="12296" name="Picture 15" descr="tagline1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029200" y="6477000"/>
            <a:ext cx="3733800" cy="12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0" name="Rectangle 46"/>
          <p:cNvSpPr>
            <a:spLocks noChangeArrowheads="1"/>
          </p:cNvSpPr>
          <p:nvPr/>
        </p:nvSpPr>
        <p:spPr bwMode="auto">
          <a:xfrm rot="-21600000">
            <a:off x="5334000" y="6713538"/>
            <a:ext cx="3810000" cy="144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BBAD6E"/>
              </a:gs>
            </a:gsLst>
            <a:lin ang="0" scaled="1"/>
          </a:gradFill>
          <a:ln w="9525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75" name="Rectangle 51"/>
          <p:cNvSpPr>
            <a:spLocks noChangeArrowheads="1"/>
          </p:cNvSpPr>
          <p:nvPr/>
        </p:nvSpPr>
        <p:spPr bwMode="auto">
          <a:xfrm>
            <a:off x="-803275" y="-158591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/>
          </a:p>
        </p:txBody>
      </p:sp>
      <p:pic>
        <p:nvPicPr>
          <p:cNvPr id="12299" name="Picture 55" descr="ARDEC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924800" y="7937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0" name="Text Box 56"/>
          <p:cNvSpPr txBox="1">
            <a:spLocks noChangeArrowheads="1"/>
          </p:cNvSpPr>
          <p:nvPr/>
        </p:nvSpPr>
        <p:spPr bwMode="auto">
          <a:xfrm>
            <a:off x="304800" y="6445250"/>
            <a:ext cx="433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fld id="{5CED29E0-AEC5-45A7-8AF7-3CF3D62EDDCA}" type="slidenum">
              <a:rPr lang="en-US" sz="2400">
                <a:solidFill>
                  <a:srgbClr val="800000"/>
                </a:solidFill>
              </a:rPr>
              <a:pPr eaLnBrk="0" hangingPunct="0">
                <a:spcBef>
                  <a:spcPct val="50000"/>
                </a:spcBef>
                <a:defRPr/>
              </a:pPr>
              <a:t>‹#›</a:t>
            </a:fld>
            <a:endParaRPr lang="en-US" sz="2400">
              <a:solidFill>
                <a:srgbClr val="800000"/>
              </a:solidFill>
            </a:endParaRPr>
          </a:p>
        </p:txBody>
      </p:sp>
      <p:pic>
        <p:nvPicPr>
          <p:cNvPr id="12301" name="Picture 57" descr="Baldrige-award-recipient-logo-4-up"/>
          <p:cNvPicPr>
            <a:picLocks noChangeAspect="1" noChangeArrowheads="1"/>
          </p:cNvPicPr>
          <p:nvPr/>
        </p:nvPicPr>
        <p:blipFill>
          <a:blip r:embed="rId25" cstate="print"/>
          <a:srcRect l="48962" t="29730" b="40541"/>
          <a:stretch>
            <a:fillRect/>
          </a:stretch>
        </p:blipFill>
        <p:spPr bwMode="auto">
          <a:xfrm>
            <a:off x="228600" y="5715000"/>
            <a:ext cx="114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800" b="1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400">
          <a:solidFill>
            <a:srgbClr val="8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000">
          <a:solidFill>
            <a:srgbClr val="8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2000">
          <a:solidFill>
            <a:srgbClr val="8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1600">
          <a:solidFill>
            <a:srgbClr val="8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1600">
          <a:solidFill>
            <a:srgbClr val="8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1600">
          <a:solidFill>
            <a:srgbClr val="8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1600">
          <a:solidFill>
            <a:srgbClr val="8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Ø"/>
        <a:defRPr sz="1600">
          <a:solidFill>
            <a:srgbClr val="8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7367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Picatinny Chapter, </a:t>
            </a:r>
            <a:b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Women In Defense</a:t>
            </a: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(WID)</a:t>
            </a:r>
            <a:r>
              <a:rPr lang="en-US" sz="4000" b="1" dirty="0" smtClean="0">
                <a:solidFill>
                  <a:srgbClr val="3366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pic>
        <p:nvPicPr>
          <p:cNvPr id="4" name="Picture 3" descr="WID Picatinny.ep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00400" y="3429000"/>
            <a:ext cx="2362200" cy="237871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 We are and </a:t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What’s Our Mission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3810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  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Women In Defense (WID), A National Security Organization, an affiliate of the National Defense Industrial Association (NDIA), cultivates and supports the advancement and recognition of women in all aspects of national security. A non-profit organization, WID was established to provide women a formal environment for professional growth through networking, education, and career development .</a:t>
            </a: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 are our Members?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48600" cy="4114800"/>
          </a:xfrm>
        </p:spPr>
        <p:txBody>
          <a:bodyPr/>
          <a:lstStyle/>
          <a:p>
            <a:pPr indent="4763" eaLnBrk="1" hangingPunct="1">
              <a:buFont typeface="Wingdings" pitchFamily="2" charset="2"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Professional women and men whose primary professional activities relate to national security.  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Large and small defense companies 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 branches of the Armed Forces 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Federal government agencies </a:t>
            </a:r>
          </a:p>
          <a:p>
            <a:pPr lvl="1" eaLnBrk="1" hangingPunct="1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Academia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077200" cy="914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Membership  -</a:t>
            </a:r>
            <a:b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Investment In Your Career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057400"/>
            <a:ext cx="7467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 to an impressive group of defense and national security professionals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Opportunities for networking at events with senior decision makers in defense and national security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Membership in the National Defense Industrial Association (NDIA), including a subscription to the monthly magazine </a:t>
            </a:r>
            <a:r>
              <a:rPr lang="en-US" sz="18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National Defense</a:t>
            </a: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plus member rates at WID and NDIA events. 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Access to a defense-related job bank, reached at http://www.defense-jobs.us/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838200" y="12192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baseline="0" dirty="0">
                <a:latin typeface="Tahoma" pitchFamily="34" charset="0"/>
              </a:rPr>
              <a:t>As a member, you will receive: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9144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Benefits of Membership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Membership means ready access to: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forum for expanding your professional network and for mentoring 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Educational and professional development opportunities 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Entrée to distinguished government and industry officials in open discussions 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source for education funding through the HORIZONS Scholarship. </a:t>
            </a:r>
          </a:p>
          <a:p>
            <a:pPr eaLnBrk="1" hangingPunct="1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Picatinny Chapter Events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295400"/>
            <a:ext cx="61722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Heart Awareness Luncheon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Training Symposium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Bring Your Child to Work Day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Golf Outing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Scholarship Luncheon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Summer Picnic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Breast Cancer Awareness Luncheon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Holiday Party</a:t>
            </a: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WID Leadership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</p:txBody>
      </p:sp>
      <p:graphicFrame>
        <p:nvGraphicFramePr>
          <p:cNvPr id="789507" name="Group 3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7772400" cy="3744916"/>
        </p:xfrm>
        <a:graphic>
          <a:graphicData uri="http://schemas.openxmlformats.org/drawingml/2006/table">
            <a:tbl>
              <a:tblPr/>
              <a:tblGrid>
                <a:gridCol w="2305050"/>
                <a:gridCol w="2878138"/>
                <a:gridCol w="2589212"/>
              </a:tblGrid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Position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 #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Jane Smith-Krueger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973-724-3280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Catherine Dul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Vice President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973-989-8001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Tabitha Chase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Secretary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973-724-7479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Jessica Francois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Treasurer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973-724-7138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Roseann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Boyle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VP Developmental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973-724-7533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Dawn Dean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Outreach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973-724-6463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Dawn Dean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VP Public Relations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973-724-6463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Jill Irven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VP Scholarship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973-724-4815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Jessica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Francois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WID Website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973-724-7138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Membership Dues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3048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Annual Dues $35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Life Membership Dues $500 </a:t>
            </a:r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en-US" sz="1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WID National is currently offering a free 3 year membership for Federal Employees – and yes, this can be applied to your membership renewal 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How to Join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543800" cy="1219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Complete the application and forward to womenindefense@gmail.com</a:t>
            </a:r>
          </a:p>
        </p:txBody>
      </p:sp>
      <p:pic>
        <p:nvPicPr>
          <p:cNvPr id="107524" name="Picture 5" descr="MCj0304051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810000"/>
            <a:ext cx="1905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19717</TotalTime>
  <Words>310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  Picatinny Chapter,  Women In Defense  (WID) </vt:lpstr>
      <vt:lpstr>Who We are and  What’s Our Mission</vt:lpstr>
      <vt:lpstr>Who are our Members?</vt:lpstr>
      <vt:lpstr> Membership  - An Investment In Your Career </vt:lpstr>
      <vt:lpstr>Benefits of Membership</vt:lpstr>
      <vt:lpstr>Picatinny Chapter Events </vt:lpstr>
      <vt:lpstr>WID Leadership </vt:lpstr>
      <vt:lpstr>Membership Dues</vt:lpstr>
      <vt:lpstr>How to Join</vt:lpstr>
    </vt:vector>
  </TitlesOfParts>
  <Company>John DeMichael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ARDEC Standard</dc:subject>
  <dc:creator>Dave Burkhardt</dc:creator>
  <cp:lastModifiedBy>jane.l.krueger</cp:lastModifiedBy>
  <cp:revision>553</cp:revision>
  <cp:lastPrinted>2007-05-24T17:22:02Z</cp:lastPrinted>
  <dcterms:created xsi:type="dcterms:W3CDTF">2007-05-21T15:03:19Z</dcterms:created>
  <dcterms:modified xsi:type="dcterms:W3CDTF">2012-10-25T15:14:31Z</dcterms:modified>
</cp:coreProperties>
</file>